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Source Code Pro"/>
      <p:regular r:id="rId27"/>
      <p:bold r:id="rId28"/>
      <p:italic r:id="rId29"/>
      <p:boldItalic r:id="rId30"/>
    </p:embeddedFont>
    <p:embeddedFont>
      <p:font typeface="Oswald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SourceCodePro-bold.fntdata"/><Relationship Id="rId27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swald-regular.fntdata"/><Relationship Id="rId30" Type="http://schemas.openxmlformats.org/officeDocument/2006/relationships/font" Target="fonts/SourceCodePr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6e33e9c2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6e33e9c2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9a802a0cd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9a802a0cd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16e33e9c2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16e33e9c2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9a802a0cd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9a802a0cd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9a802a0cd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9a802a0cd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9a802a0cd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9a802a0cd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9a802a0cd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9a802a0cd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9a802a0cd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9a802a0cd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16e33e9c2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16e33e9c2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f92fc389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f92fc389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f92fc3891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f92fc3891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16e33e9c2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16e33e9c2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f92fc3891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f92fc3891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9a802a0cd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9a802a0cd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16e33e9c2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16e33e9c2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16e33e9c2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16e33e9c2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16e33e9c2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16e33e9c2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6e33e9c2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6e33e9c2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30b7f5dd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30b7f5dd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16e33e9c2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16e33e9c2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16e33e9c2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16e33e9c2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 &amp; Machine Learning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Courses Enrolled &amp; </a:t>
            </a:r>
            <a:r>
              <a:rPr lang="en"/>
              <a:t>Learnings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2"/>
          <p:cNvPicPr preferRelativeResize="0"/>
          <p:nvPr/>
        </p:nvPicPr>
        <p:blipFill rotWithShape="1">
          <a:blip r:embed="rId3">
            <a:alphaModFix/>
          </a:blip>
          <a:srcRect b="9518" l="0" r="0" t="0"/>
          <a:stretch/>
        </p:blipFill>
        <p:spPr>
          <a:xfrm>
            <a:off x="457275" y="0"/>
            <a:ext cx="8383224" cy="428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"/>
          <p:cNvSpPr txBox="1"/>
          <p:nvPr/>
        </p:nvSpPr>
        <p:spPr>
          <a:xfrm>
            <a:off x="93100" y="4527900"/>
            <a:ext cx="874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Learned HTML, CSS, &amp; SEO from Openclassrooms.com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200" y="-12"/>
            <a:ext cx="7483599" cy="4638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/>
          <p:nvPr/>
        </p:nvSpPr>
        <p:spPr>
          <a:xfrm>
            <a:off x="169200" y="4507575"/>
            <a:ext cx="880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Learned Performance Marketing &amp; got certified by Growth School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550" y="0"/>
            <a:ext cx="8106901" cy="457494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 txBox="1"/>
          <p:nvPr/>
        </p:nvSpPr>
        <p:spPr>
          <a:xfrm>
            <a:off x="169200" y="4507575"/>
            <a:ext cx="880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Successfully completed Digital Marketing Internship from PixelTrack by Digital Deepak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512" y="0"/>
            <a:ext cx="8308977" cy="45297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/>
        </p:nvSpPr>
        <p:spPr>
          <a:xfrm>
            <a:off x="393075" y="4651075"/>
            <a:ext cx="830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Was </a:t>
            </a: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among</a:t>
            </a: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top 100 Trainee in the Training Batch 5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6"/>
          <p:cNvPicPr preferRelativeResize="0"/>
          <p:nvPr/>
        </p:nvPicPr>
        <p:blipFill rotWithShape="1">
          <a:blip r:embed="rId3">
            <a:alphaModFix/>
          </a:blip>
          <a:srcRect b="2575" l="13662" r="13194" t="2031"/>
          <a:stretch/>
        </p:blipFill>
        <p:spPr>
          <a:xfrm>
            <a:off x="1334125" y="0"/>
            <a:ext cx="6271552" cy="461569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6"/>
          <p:cNvSpPr txBox="1"/>
          <p:nvPr/>
        </p:nvSpPr>
        <p:spPr>
          <a:xfrm>
            <a:off x="216425" y="4621025"/>
            <a:ext cx="867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Learned Facebook Ads during lockdown and get certified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7"/>
          <p:cNvPicPr preferRelativeResize="0"/>
          <p:nvPr/>
        </p:nvPicPr>
        <p:blipFill rotWithShape="1">
          <a:blip r:embed="rId3">
            <a:alphaModFix/>
          </a:blip>
          <a:srcRect b="0" l="9756" r="9343" t="0"/>
          <a:stretch/>
        </p:blipFill>
        <p:spPr>
          <a:xfrm>
            <a:off x="1297750" y="0"/>
            <a:ext cx="6462877" cy="450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7"/>
          <p:cNvSpPr txBox="1"/>
          <p:nvPr/>
        </p:nvSpPr>
        <p:spPr>
          <a:xfrm>
            <a:off x="216425" y="4621025"/>
            <a:ext cx="867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Learned Google Analytics Tools and c</a:t>
            </a: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ertified by Google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8"/>
          <p:cNvPicPr preferRelativeResize="0"/>
          <p:nvPr/>
        </p:nvPicPr>
        <p:blipFill rotWithShape="1">
          <a:blip r:embed="rId3">
            <a:alphaModFix/>
          </a:blip>
          <a:srcRect b="0" l="9689" r="9358" t="0"/>
          <a:stretch/>
        </p:blipFill>
        <p:spPr>
          <a:xfrm>
            <a:off x="1264375" y="0"/>
            <a:ext cx="6326501" cy="441025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8"/>
          <p:cNvSpPr txBox="1"/>
          <p:nvPr/>
        </p:nvSpPr>
        <p:spPr>
          <a:xfrm>
            <a:off x="216425" y="4621025"/>
            <a:ext cx="867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Successfully completed Google Certification of Fundamental of Digital Marketing 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9"/>
          <p:cNvPicPr preferRelativeResize="0"/>
          <p:nvPr/>
        </p:nvPicPr>
        <p:blipFill rotWithShape="1">
          <a:blip r:embed="rId3">
            <a:alphaModFix/>
          </a:blip>
          <a:srcRect b="0" l="0" r="1681" t="2104"/>
          <a:stretch/>
        </p:blipFill>
        <p:spPr>
          <a:xfrm>
            <a:off x="1207925" y="0"/>
            <a:ext cx="6728151" cy="473672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9"/>
          <p:cNvSpPr txBox="1"/>
          <p:nvPr/>
        </p:nvSpPr>
        <p:spPr>
          <a:xfrm>
            <a:off x="216425" y="4621025"/>
            <a:ext cx="867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Completed DV 360 Certification from Google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 &amp; Appreciation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400" y="344550"/>
            <a:ext cx="3617401" cy="4258973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1"/>
          <p:cNvSpPr txBox="1"/>
          <p:nvPr/>
        </p:nvSpPr>
        <p:spPr>
          <a:xfrm>
            <a:off x="4641550" y="1385725"/>
            <a:ext cx="3998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Oue media campaign on DV360 for Bausch+Lomb won Gold at 9th edition of Indian Marketing Awards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638"/>
            <a:ext cx="8839199" cy="4258827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333600" y="4479800"/>
            <a:ext cx="8658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First course of Data Science that sparked a burning desire within me to become data scientist.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058018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2"/>
          <p:cNvSpPr txBox="1"/>
          <p:nvPr/>
        </p:nvSpPr>
        <p:spPr>
          <a:xfrm>
            <a:off x="284750" y="4352725"/>
            <a:ext cx="8654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Received Appreciation Mail from US Based ERP solution company for generating quality leads from Fb, Google &amp; LinkedIn.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So Much...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425"/>
            <a:ext cx="8839198" cy="424125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333600" y="4597800"/>
            <a:ext cx="865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My first interaction with term “Machine Learning Model”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8839202" cy="4537807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52400" y="4537800"/>
            <a:ext cx="883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Enrolled in certification course by skillovilla &amp; Completed around 85% of data science of course and done few assignments and capstone projects.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4050"/>
            <a:ext cx="8839200" cy="452739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195875" y="4686325"/>
            <a:ext cx="881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Learned </a:t>
            </a: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basic</a:t>
            </a: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Python coding skills.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3900"/>
            <a:ext cx="8839200" cy="447554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215550" y="4617475"/>
            <a:ext cx="867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Leaned basic Machine Learning algorithms and build few models.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500" y="62550"/>
            <a:ext cx="8839203" cy="4583633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186050" y="4696150"/>
            <a:ext cx="871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Enrolled in Business Analytics course by iNeuron where got introduced to EDA.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5825"/>
            <a:ext cx="8839198" cy="446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/>
        </p:nvSpPr>
        <p:spPr>
          <a:xfrm>
            <a:off x="169200" y="4507575"/>
            <a:ext cx="880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Also joined Power Bi foundation course by iNeuron to learn Data Visualization and build Dashboard &amp; Reports</a:t>
            </a:r>
            <a:endParaRPr b="1">
              <a:solidFill>
                <a:srgbClr val="FF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Marketing Certifications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